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636648786b9a2a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636648786b9a2a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e25dd0d8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e25dd0d8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636648786b9a2a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636648786b9a2a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1636648786b9a2a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1636648786b9a2a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b1905c23f96d7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b1905c23f96d7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e25dd0d8a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e25dd0d8a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e25dd0d8a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e25dd0d8a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dead68257dd2fe7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dead68257dd2fe7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81145db12a05fa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81145db12a05fa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e25dd0d8a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e25dd0d8a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e25dd0d8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e25dd0d8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636648786b9a2a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636648786b9a2a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1636648786b9a2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1636648786b9a2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e25dd0d8a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e25dd0d8a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1636648786b9a2a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1636648786b9a2a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1636648786b9a2a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1636648786b9a2a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4" name="Google Shape;94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7" name="Google Shape;107;p16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0" name="Google Shape;110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628650" y="1633993"/>
            <a:ext cx="7886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/>
            </a:lvl1pPr>
            <a:lvl2pPr indent="-317500" lvl="1" marL="9144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2pPr>
            <a:lvl3pPr indent="-304800" lvl="2" marL="1371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oto Sans Symbols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3" name="Google Shape;123;p17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ctrTitle"/>
          </p:nvPr>
        </p:nvSpPr>
        <p:spPr>
          <a:xfrm>
            <a:off x="333212" y="1274582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Сократ в стереометрии </a:t>
            </a:r>
            <a:endParaRPr/>
          </a:p>
        </p:txBody>
      </p:sp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333188" y="2939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Познай гармонию пространства!</a:t>
            </a:r>
            <a:endParaRPr sz="1400"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466" y="962384"/>
            <a:ext cx="3218725" cy="32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333199" y="150249"/>
            <a:ext cx="7300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БММ 2025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3113400" y="4406634"/>
            <a:ext cx="291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Санкт-Петербург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81175" y="3480475"/>
            <a:ext cx="3750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27650" y="102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БЛОК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50" y="1750476"/>
            <a:ext cx="5815092" cy="21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 rotWithShape="1">
          <a:blip r:embed="rId4">
            <a:alphaModFix/>
          </a:blip>
          <a:srcRect b="18269" l="25846" r="24602" t="23546"/>
          <a:stretch/>
        </p:blipFill>
        <p:spPr>
          <a:xfrm>
            <a:off x="6067550" y="1353554"/>
            <a:ext cx="2599400" cy="28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727655" y="1046727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БЛОК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34" y="1581928"/>
            <a:ext cx="5853718" cy="32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727650" y="102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БЛОК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5451106" y="2084000"/>
            <a:ext cx="326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Расписано поэтапное построение вопросов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Начато написание шаблонов вопросов для неосократической беседы</a:t>
            </a:r>
            <a:endParaRPr sz="1400"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 b="4767" l="11587" r="13167" t="10392"/>
          <a:stretch/>
        </p:blipFill>
        <p:spPr>
          <a:xfrm>
            <a:off x="1063975" y="1682701"/>
            <a:ext cx="3779949" cy="297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727650" y="102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БЛОК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5446497" y="1980025"/>
            <a:ext cx="326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Полностью разобраны 3 стереометрические задачи для разного уровня знаний учеников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К каждой задаче составлен подробный неосократический диалог с замечаниями</a:t>
            </a:r>
            <a:endParaRPr sz="1400"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81" y="1470031"/>
            <a:ext cx="4458115" cy="32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623050" y="164184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Проверка результата:</a:t>
            </a:r>
            <a:endParaRPr sz="1800"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623050" y="2304121"/>
            <a:ext cx="37830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В течение работы приглашали заказчика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Консультировались с экспертами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Собирали обратную связь от учителей математики и участников других команд</a:t>
            </a:r>
            <a:endParaRPr sz="1400"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69" y="1384627"/>
            <a:ext cx="3862675" cy="28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4840565" y="1106403"/>
            <a:ext cx="3637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 Мы отправили разработанный материал учителям математики для сбора обратной связи и дальнейших корректировок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4" name="Google Shape;224;p32"/>
          <p:cNvSpPr txBox="1"/>
          <p:nvPr/>
        </p:nvSpPr>
        <p:spPr>
          <a:xfrm>
            <a:off x="912556" y="1691456"/>
            <a:ext cx="3000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88" y="1433612"/>
            <a:ext cx="3393375" cy="21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970" y="2389996"/>
            <a:ext cx="3785461" cy="21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Планы на остаток 2 модуля БММ: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565056" y="1800303"/>
            <a:ext cx="5112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В 2 </a:t>
            </a:r>
            <a:r>
              <a:rPr lang="ru" sz="1400"/>
              <a:t>блоке дописать шаблоны готовых опросов и привести примеры + весь блок перенести в </a:t>
            </a:r>
            <a:r>
              <a:rPr lang="ru" sz="1400"/>
              <a:t>LaTeX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Часть задач из 3 блока перенести в LaTeX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Утвердить готовый материал с заказчиком и экспертами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Подвести итоги, внести финальные правки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Подготовить итоговый вариант </a:t>
            </a:r>
            <a:r>
              <a:rPr lang="ru" sz="1400"/>
              <a:t>методических рекомендаций.</a:t>
            </a:r>
            <a:endParaRPr sz="1400"/>
          </a:p>
        </p:txBody>
      </p:sp>
      <p:pic>
        <p:nvPicPr>
          <p:cNvPr id="233" name="Google Shape;233;p33" title="65576034bc2b8b75d1e02296_Десктоп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5" y="1936275"/>
            <a:ext cx="2854550" cy="28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764270" y="1411413"/>
            <a:ext cx="471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Планы после БММ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4986684" y="130745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5428832" y="1115879"/>
            <a:ext cx="22026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r>
              <a:rPr lang="ru"/>
              <a:t>Использовать данные методические материалы в школах.</a:t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4986665" y="2571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5482385" y="3704797"/>
            <a:ext cx="20955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На основе полученных данных и результатах работы опубликовать статью.</a:t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4986675" y="401213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5428825" y="2263345"/>
            <a:ext cx="2520900" cy="9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Собрать обратную связь от учителей и учеников, провести анализ данных. По необходимости доработать.</a:t>
            </a: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74" y="2021350"/>
            <a:ext cx="2458500" cy="276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727794" y="167439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СПАСИБО!</a:t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587" y="792213"/>
            <a:ext cx="5456825" cy="40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2882848" y="2290323"/>
            <a:ext cx="33783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000000"/>
                </a:solidFill>
              </a:rPr>
              <a:t>ВЕРТУШКА</a:t>
            </a:r>
            <a:endParaRPr b="0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623050" y="164184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О чем наш проект</a:t>
            </a: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? </a:t>
            </a:r>
            <a:endParaRPr sz="1800"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623050" y="2304162"/>
            <a:ext cx="378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/>
              <a:t>Мы рассматриваем, как использовать неосократический диалог для обучения стереометрии в 10—11 классах, с целью развития у учащихся критического мышления, навыков исследования и лучшего понимания материала.</a:t>
            </a:r>
            <a:endParaRPr sz="140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525" y="1251732"/>
            <a:ext cx="2840225" cy="31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11271" y="1218692"/>
            <a:ext cx="1856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Цель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266875" y="1692450"/>
            <a:ext cx="5361300" cy="31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Разработка методического материала для учителей, который </a:t>
            </a:r>
            <a:r>
              <a:rPr lang="ru" sz="1400"/>
              <a:t>поможет им применять метод неосократической беседы на уроках стереометрии в школе.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/>
              <a:t>Структура методического материала: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Описание метода неосократической беседы.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Правила и рекомендации по составлению вопросов для неосократической беседы.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Примеры неосократической беседы для решения контрактных стереометрических задач.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3" name="Google Shape;153;p21" title="pho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850" y="1617550"/>
            <a:ext cx="3404682" cy="226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101" y="755550"/>
            <a:ext cx="5621776" cy="36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27800" y="1812450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СДЕЛАНО?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7650" y="102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БЛОК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5451106" y="2084000"/>
            <a:ext cx="326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Расписано введение в неосократический метод, принципы и этапы использования НМ</a:t>
            </a:r>
            <a:endParaRPr sz="1400"/>
          </a:p>
        </p:txBody>
      </p:sp>
      <p:pic>
        <p:nvPicPr>
          <p:cNvPr id="170" name="Google Shape;170;p24" title="1205678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75" y="1931225"/>
            <a:ext cx="2566650" cy="25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50" y="1557600"/>
            <a:ext cx="4771348" cy="303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7655" y="1046727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БЛОК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049" y="1581925"/>
            <a:ext cx="5511898" cy="325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727650" y="102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БЛОК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5464927" y="1774350"/>
            <a:ext cx="3264300" cy="28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Приведены отличия проблемного диалога от неосократического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На примере решения задачи было рассмотрено использование неосократического и проблемного диалого</a:t>
            </a:r>
            <a:r>
              <a:rPr lang="ru" sz="1400"/>
              <a:t>в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Весь блок оформлен с помощью LaTeX</a:t>
            </a:r>
            <a:endParaRPr sz="1400"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39" y="1557600"/>
            <a:ext cx="4538626" cy="32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